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78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AAAE-523A-42C3-87AE-DAE28CFFBC3F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83CCF-5913-4F67-9F59-EE7B4BCDB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934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AAAE-523A-42C3-87AE-DAE28CFFBC3F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83CCF-5913-4F67-9F59-EE7B4BCDB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465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AAAE-523A-42C3-87AE-DAE28CFFBC3F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83CCF-5913-4F67-9F59-EE7B4BCDB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579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AAAE-523A-42C3-87AE-DAE28CFFBC3F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83CCF-5913-4F67-9F59-EE7B4BCDB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017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AAAE-523A-42C3-87AE-DAE28CFFBC3F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83CCF-5913-4F67-9F59-EE7B4BCDB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606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AAAE-523A-42C3-87AE-DAE28CFFBC3F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83CCF-5913-4F67-9F59-EE7B4BCDB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58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AAAE-523A-42C3-87AE-DAE28CFFBC3F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83CCF-5913-4F67-9F59-EE7B4BCDB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127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AAAE-523A-42C3-87AE-DAE28CFFBC3F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83CCF-5913-4F67-9F59-EE7B4BCDB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573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AAAE-523A-42C3-87AE-DAE28CFFBC3F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83CCF-5913-4F67-9F59-EE7B4BCDB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020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AAAE-523A-42C3-87AE-DAE28CFFBC3F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83CCF-5913-4F67-9F59-EE7B4BCDB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464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AAAE-523A-42C3-87AE-DAE28CFFBC3F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83CCF-5913-4F67-9F59-EE7B4BCDB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478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0AAAE-523A-42C3-87AE-DAE28CFFBC3F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83CCF-5913-4F67-9F59-EE7B4BCDB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0447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a3uv.com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ww.moencomm.com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DG1TRF – FA-DV Adapter Kit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3106" y="1284295"/>
            <a:ext cx="6447058" cy="537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889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51" y="3920071"/>
            <a:ext cx="3946464" cy="28186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207" y="2846899"/>
            <a:ext cx="5102678" cy="38265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08" y="102556"/>
            <a:ext cx="4358917" cy="36366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57850" y="269422"/>
            <a:ext cx="653415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DSTAR 50 WATT VHF HOT SPOT</a:t>
            </a:r>
          </a:p>
          <a:p>
            <a:endParaRPr lang="en-US" sz="28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Moen STAR Board GMSK MODEM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YAESU FT-1500 VHF TRANCEIVER (1990)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ALTOIDS PEPPERMINT TIN CONTAINER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WINBOOK TW800 8.1 SOFTWARE/ACCESS POINT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160253" y="6082392"/>
            <a:ext cx="11503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KQ4KK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01909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92" y="150045"/>
            <a:ext cx="5356029" cy="38177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758" y="2675908"/>
            <a:ext cx="5268338" cy="41004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0281" y="3894365"/>
            <a:ext cx="574765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DSTAR 50 WATT VHF HOT SPOT</a:t>
            </a:r>
          </a:p>
          <a:p>
            <a:endParaRPr lang="en-US" sz="28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Moen STAR Board GMSK MODEM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YAESU FT-1500 VHF TRANCEIVER (1990)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RASPBERRY PI  SOFTWARE/ACCESS POINT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444343" y="288838"/>
            <a:ext cx="574765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DSTAR 10MW UHF HOT SPOT</a:t>
            </a:r>
          </a:p>
          <a:p>
            <a:endParaRPr lang="en-US" sz="28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DVMEGA 10MW UHF RADIO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RASPBERRY PI SOFTWARE/ACCESS POINT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5VDC LI 15AMP POWER SUPPLY</a:t>
            </a:r>
            <a:endParaRPr lang="en-US" sz="24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6114271" y="150045"/>
            <a:ext cx="40821" cy="6090558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97443" y="6303960"/>
            <a:ext cx="11503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KQ4KK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5172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DG1TRF DVRPTR V1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4141" y="1323602"/>
            <a:ext cx="7141529" cy="537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151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DG1TRF DVRPTR DV2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9330" y="3349625"/>
            <a:ext cx="10515600" cy="4351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part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588" y="1295681"/>
            <a:ext cx="7346294" cy="5501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2026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KD0SS – Star*Brick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271" y="552635"/>
            <a:ext cx="4446149" cy="5930089"/>
          </a:xfrm>
        </p:spPr>
      </p:pic>
    </p:spTree>
    <p:extLst>
      <p:ext uri="{BB962C8B-B14F-4D97-AF65-F5344CB8AC3E}">
        <p14:creationId xmlns:p14="http://schemas.microsoft.com/office/powerpoint/2010/main" val="1096277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KD0DSS – Star*Brick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141" y="140260"/>
            <a:ext cx="4804737" cy="6408359"/>
          </a:xfrm>
        </p:spPr>
      </p:pic>
    </p:spTree>
    <p:extLst>
      <p:ext uri="{BB962C8B-B14F-4D97-AF65-F5344CB8AC3E}">
        <p14:creationId xmlns:p14="http://schemas.microsoft.com/office/powerpoint/2010/main" val="3317897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K0RV Repeater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2803" y="1442629"/>
            <a:ext cx="7764538" cy="517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582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K0RV Repeater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7955" y="1424700"/>
            <a:ext cx="7625516" cy="508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755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3051"/>
            <a:ext cx="2509838" cy="531813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dirty="0" smtClean="0">
                <a:ea typeface="+mj-ea"/>
              </a:rPr>
              <a:t>K8RRG Dstar Repeater</a:t>
            </a:r>
          </a:p>
        </p:txBody>
      </p:sp>
      <p:pic>
        <p:nvPicPr>
          <p:cNvPr id="2050" name="Content Placeholder 4" descr="repeater-may1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0" r="14240"/>
          <a:stretch>
            <a:fillRect/>
          </a:stretch>
        </p:blipFill>
        <p:spPr>
          <a:xfrm>
            <a:off x="6063503" y="541992"/>
            <a:ext cx="5581650" cy="585311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1317" y="1019175"/>
            <a:ext cx="5074023" cy="5106988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2000" dirty="0" smtClean="0">
                <a:ea typeface="+mn-ea"/>
              </a:rPr>
              <a:t>2 Motorola CM 200 UHF</a:t>
            </a:r>
          </a:p>
          <a:p>
            <a:pPr>
              <a:defRPr/>
            </a:pPr>
            <a:r>
              <a:rPr lang="en-US" sz="2000" dirty="0" smtClean="0">
                <a:ea typeface="+mn-ea"/>
              </a:rPr>
              <a:t>1 TX &amp; 1 RX</a:t>
            </a:r>
          </a:p>
          <a:p>
            <a:pPr>
              <a:defRPr/>
            </a:pPr>
            <a:r>
              <a:rPr lang="en-US" sz="2000" dirty="0" err="1" smtClean="0">
                <a:ea typeface="+mn-ea"/>
              </a:rPr>
              <a:t>Moencomm</a:t>
            </a:r>
            <a:r>
              <a:rPr lang="en-US" sz="2000" dirty="0" smtClean="0">
                <a:ea typeface="+mn-ea"/>
              </a:rPr>
              <a:t> </a:t>
            </a:r>
            <a:r>
              <a:rPr lang="en-US" sz="2000" dirty="0" smtClean="0">
                <a:ea typeface="+mn-ea"/>
              </a:rPr>
              <a:t>Star*Board in the </a:t>
            </a:r>
            <a:r>
              <a:rPr lang="en-US" sz="2000" dirty="0" smtClean="0">
                <a:ea typeface="+mn-ea"/>
              </a:rPr>
              <a:t>aluminum </a:t>
            </a:r>
            <a:r>
              <a:rPr lang="en-US" sz="2000" dirty="0" smtClean="0">
                <a:ea typeface="+mn-ea"/>
              </a:rPr>
              <a:t>box</a:t>
            </a:r>
          </a:p>
          <a:p>
            <a:pPr>
              <a:defRPr/>
            </a:pPr>
            <a:r>
              <a:rPr lang="en-US" sz="2000" dirty="0" smtClean="0">
                <a:ea typeface="+mn-ea"/>
              </a:rPr>
              <a:t>HP </a:t>
            </a:r>
            <a:r>
              <a:rPr lang="en-US" sz="2000" dirty="0" smtClean="0">
                <a:ea typeface="+mn-ea"/>
              </a:rPr>
              <a:t>5710 Thin Client, before BBB and </a:t>
            </a:r>
            <a:r>
              <a:rPr lang="en-US" sz="2000" dirty="0" err="1" smtClean="0">
                <a:ea typeface="+mn-ea"/>
              </a:rPr>
              <a:t>rpi</a:t>
            </a:r>
            <a:r>
              <a:rPr lang="en-US" sz="2000" dirty="0" smtClean="0">
                <a:ea typeface="+mn-ea"/>
              </a:rPr>
              <a:t> images</a:t>
            </a:r>
          </a:p>
          <a:p>
            <a:pPr>
              <a:defRPr/>
            </a:pPr>
            <a:r>
              <a:rPr lang="en-US" sz="2000" dirty="0" smtClean="0">
                <a:ea typeface="+mn-ea"/>
              </a:rPr>
              <a:t>g2_ircddb </a:t>
            </a:r>
            <a:r>
              <a:rPr lang="en-US" sz="2000" dirty="0" smtClean="0">
                <a:ea typeface="+mn-ea"/>
              </a:rPr>
              <a:t>and g2_link by Scott Lawson, KI4LKF with updates from the Ramesh </a:t>
            </a:r>
            <a:r>
              <a:rPr lang="en-US" sz="2000" dirty="0" err="1" smtClean="0">
                <a:ea typeface="+mn-ea"/>
              </a:rPr>
              <a:t>Dhami</a:t>
            </a:r>
            <a:r>
              <a:rPr lang="en-US" sz="2000" dirty="0" smtClean="0">
                <a:ea typeface="+mn-ea"/>
              </a:rPr>
              <a:t>, VA3UV and the </a:t>
            </a:r>
            <a:r>
              <a:rPr lang="en-US" sz="2000" dirty="0" err="1" smtClean="0">
                <a:ea typeface="+mn-ea"/>
              </a:rPr>
              <a:t>Freestar</a:t>
            </a:r>
            <a:r>
              <a:rPr lang="en-US" sz="2000" dirty="0" smtClean="0">
                <a:ea typeface="+mn-ea"/>
              </a:rPr>
              <a:t> team.</a:t>
            </a:r>
          </a:p>
          <a:p>
            <a:pPr>
              <a:defRPr/>
            </a:pPr>
            <a:r>
              <a:rPr lang="en-US" sz="2000" dirty="0" smtClean="0">
                <a:ea typeface="+mn-ea"/>
              </a:rPr>
              <a:t>Simple </a:t>
            </a:r>
            <a:r>
              <a:rPr lang="en-US" sz="2000" dirty="0" smtClean="0">
                <a:ea typeface="+mn-ea"/>
              </a:rPr>
              <a:t>software solution that uses minimal resources and runs with no interaction</a:t>
            </a:r>
          </a:p>
          <a:p>
            <a:pPr>
              <a:defRPr/>
            </a:pPr>
            <a:r>
              <a:rPr lang="en-US" sz="2000" dirty="0" smtClean="0">
                <a:ea typeface="+mn-ea"/>
              </a:rPr>
              <a:t>Ability </a:t>
            </a:r>
            <a:r>
              <a:rPr lang="en-US" sz="2000" dirty="0" smtClean="0">
                <a:ea typeface="+mn-ea"/>
              </a:rPr>
              <a:t>to connect to </a:t>
            </a:r>
            <a:r>
              <a:rPr lang="en-US" sz="2000" dirty="0" err="1" smtClean="0">
                <a:ea typeface="+mn-ea"/>
              </a:rPr>
              <a:t>dxtra</a:t>
            </a:r>
            <a:r>
              <a:rPr lang="en-US" sz="2000" dirty="0" smtClean="0">
                <a:ea typeface="+mn-ea"/>
              </a:rPr>
              <a:t>, </a:t>
            </a:r>
            <a:r>
              <a:rPr lang="en-US" sz="2000" dirty="0" err="1" smtClean="0">
                <a:ea typeface="+mn-ea"/>
              </a:rPr>
              <a:t>dplus</a:t>
            </a:r>
            <a:r>
              <a:rPr lang="en-US" sz="2000" dirty="0" smtClean="0">
                <a:ea typeface="+mn-ea"/>
              </a:rPr>
              <a:t> and </a:t>
            </a:r>
            <a:r>
              <a:rPr lang="en-US" sz="2000" dirty="0" err="1" smtClean="0">
                <a:ea typeface="+mn-ea"/>
              </a:rPr>
              <a:t>dcs</a:t>
            </a:r>
            <a:endParaRPr lang="en-US" sz="2000" dirty="0" smtClean="0">
              <a:ea typeface="+mn-ea"/>
            </a:endParaRPr>
          </a:p>
          <a:p>
            <a:pPr>
              <a:defRPr/>
            </a:pPr>
            <a:r>
              <a:rPr lang="en-US" sz="2000" dirty="0" smtClean="0">
                <a:ea typeface="+mn-ea"/>
                <a:hlinkClick r:id="rId3"/>
              </a:rPr>
              <a:t>www.va3uv.com</a:t>
            </a:r>
            <a:endParaRPr lang="en-US" sz="2000" dirty="0" smtClean="0">
              <a:ea typeface="+mn-ea"/>
            </a:endParaRPr>
          </a:p>
          <a:p>
            <a:pPr>
              <a:defRPr/>
            </a:pPr>
            <a:r>
              <a:rPr lang="en-US" sz="2000" dirty="0" smtClean="0">
                <a:ea typeface="+mn-ea"/>
                <a:hlinkClick r:id="rId4"/>
              </a:rPr>
              <a:t>www.moencomm.com</a:t>
            </a:r>
            <a:endParaRPr lang="en-US" sz="2000" dirty="0" smtClean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98170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KG7PJV B Homebrew D-STAR Repeater</a:t>
            </a:r>
            <a:endParaRPr lang="en-US" dirty="0"/>
          </a:p>
        </p:txBody>
      </p:sp>
      <p:pic>
        <p:nvPicPr>
          <p:cNvPr id="5" name="Picture 4" descr="20150131_091956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42295" y="2420583"/>
            <a:ext cx="4507410" cy="3573811"/>
          </a:xfrm>
          <a:prstGeom prst="rect">
            <a:avLst/>
          </a:prstGeom>
        </p:spPr>
      </p:pic>
      <p:sp>
        <p:nvSpPr>
          <p:cNvPr id="7" name="Line Callout 1 6"/>
          <p:cNvSpPr/>
          <p:nvPr/>
        </p:nvSpPr>
        <p:spPr>
          <a:xfrm>
            <a:off x="8745814" y="3663660"/>
            <a:ext cx="1593002" cy="726489"/>
          </a:xfrm>
          <a:prstGeom prst="borderCallout1">
            <a:avLst>
              <a:gd name="adj1" fmla="val 49995"/>
              <a:gd name="adj2" fmla="val -684"/>
              <a:gd name="adj3" fmla="val 112500"/>
              <a:gd name="adj4" fmla="val -65531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 w="lg" len="lg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ICOM IC-207</a:t>
            </a:r>
          </a:p>
          <a:p>
            <a:pPr algn="ctr"/>
            <a:r>
              <a:rPr lang="en-US" sz="1600" dirty="0"/>
              <a:t>Receiver</a:t>
            </a:r>
            <a:endParaRPr lang="en-US" sz="1600" dirty="0"/>
          </a:p>
        </p:txBody>
      </p:sp>
      <p:sp>
        <p:nvSpPr>
          <p:cNvPr id="8" name="Line Callout 1 7"/>
          <p:cNvSpPr/>
          <p:nvPr/>
        </p:nvSpPr>
        <p:spPr>
          <a:xfrm>
            <a:off x="8745036" y="2344425"/>
            <a:ext cx="1593780" cy="726489"/>
          </a:xfrm>
          <a:prstGeom prst="borderCallout1">
            <a:avLst>
              <a:gd name="adj1" fmla="val 49995"/>
              <a:gd name="adj2" fmla="val -684"/>
              <a:gd name="adj3" fmla="val 112500"/>
              <a:gd name="adj4" fmla="val -65531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 w="lg" len="lg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ICOM IC-208H</a:t>
            </a:r>
          </a:p>
          <a:p>
            <a:pPr algn="ctr"/>
            <a:r>
              <a:rPr lang="en-US" sz="1600" dirty="0"/>
              <a:t>Transmitter</a:t>
            </a:r>
            <a:endParaRPr lang="en-US" sz="1600" dirty="0"/>
          </a:p>
        </p:txBody>
      </p:sp>
      <p:sp>
        <p:nvSpPr>
          <p:cNvPr id="9" name="Line Callout 1 8"/>
          <p:cNvSpPr/>
          <p:nvPr/>
        </p:nvSpPr>
        <p:spPr>
          <a:xfrm>
            <a:off x="8608848" y="4868633"/>
            <a:ext cx="1917517" cy="1225240"/>
          </a:xfrm>
          <a:prstGeom prst="borderCallout1">
            <a:avLst>
              <a:gd name="adj1" fmla="val 49995"/>
              <a:gd name="adj2" fmla="val -684"/>
              <a:gd name="adj3" fmla="val 16968"/>
              <a:gd name="adj4" fmla="val -124801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 w="lg" len="lg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Raspberry Pi B+</a:t>
            </a:r>
          </a:p>
          <a:p>
            <a:pPr algn="ctr"/>
            <a:r>
              <a:rPr lang="en-US" sz="1400" dirty="0"/>
              <a:t>Pidora 2014 OS</a:t>
            </a:r>
          </a:p>
          <a:p>
            <a:pPr algn="ctr"/>
            <a:r>
              <a:rPr lang="en-US" sz="1400" dirty="0"/>
              <a:t>ircDDBGateway &amp;</a:t>
            </a:r>
          </a:p>
          <a:p>
            <a:pPr algn="ctr"/>
            <a:r>
              <a:rPr lang="en-US" sz="1400" dirty="0"/>
              <a:t>DStarRepeater apps</a:t>
            </a:r>
            <a:endParaRPr lang="en-US" sz="1400" dirty="0"/>
          </a:p>
        </p:txBody>
      </p:sp>
      <p:sp>
        <p:nvSpPr>
          <p:cNvPr id="10" name="Line Callout 1 9"/>
          <p:cNvSpPr/>
          <p:nvPr/>
        </p:nvSpPr>
        <p:spPr>
          <a:xfrm>
            <a:off x="1981200" y="1989127"/>
            <a:ext cx="1593780" cy="726489"/>
          </a:xfrm>
          <a:prstGeom prst="borderCallout1">
            <a:avLst>
              <a:gd name="adj1" fmla="val 53423"/>
              <a:gd name="adj2" fmla="val 100097"/>
              <a:gd name="adj3" fmla="val 176738"/>
              <a:gd name="adj4" fmla="val 265743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 w="lg" len="lg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DVRPTR_v1</a:t>
            </a:r>
          </a:p>
          <a:p>
            <a:pPr algn="ctr"/>
            <a:r>
              <a:rPr lang="en-US" sz="1600" dirty="0"/>
              <a:t>GMSK Modem</a:t>
            </a:r>
            <a:endParaRPr lang="en-US" sz="1600" dirty="0"/>
          </a:p>
        </p:txBody>
      </p:sp>
      <p:sp>
        <p:nvSpPr>
          <p:cNvPr id="11" name="Line Callout 1 10"/>
          <p:cNvSpPr/>
          <p:nvPr/>
        </p:nvSpPr>
        <p:spPr>
          <a:xfrm>
            <a:off x="1981200" y="3075519"/>
            <a:ext cx="1593780" cy="726489"/>
          </a:xfrm>
          <a:prstGeom prst="borderCallout1">
            <a:avLst>
              <a:gd name="adj1" fmla="val 53423"/>
              <a:gd name="adj2" fmla="val 100097"/>
              <a:gd name="adj3" fmla="val 30184"/>
              <a:gd name="adj4" fmla="val 212616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 w="lg" len="lg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RIGrunner</a:t>
            </a:r>
          </a:p>
          <a:p>
            <a:pPr algn="ctr"/>
            <a:r>
              <a:rPr lang="en-US" sz="1600" dirty="0"/>
              <a:t>4004 USB</a:t>
            </a:r>
            <a:endParaRPr lang="en-US" sz="1600" dirty="0"/>
          </a:p>
        </p:txBody>
      </p:sp>
      <p:sp>
        <p:nvSpPr>
          <p:cNvPr id="12" name="Line Callout 1 11"/>
          <p:cNvSpPr/>
          <p:nvPr/>
        </p:nvSpPr>
        <p:spPr>
          <a:xfrm>
            <a:off x="1981200" y="4242837"/>
            <a:ext cx="1593780" cy="726489"/>
          </a:xfrm>
          <a:prstGeom prst="borderCallout1">
            <a:avLst>
              <a:gd name="adj1" fmla="val 53423"/>
              <a:gd name="adj2" fmla="val 100097"/>
              <a:gd name="adj3" fmla="val -58101"/>
              <a:gd name="adj4" fmla="val 153854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 w="lg" len="lg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UHF 6 Cavity</a:t>
            </a:r>
          </a:p>
          <a:p>
            <a:pPr algn="ctr"/>
            <a:r>
              <a:rPr lang="en-US" sz="1600" dirty="0"/>
              <a:t>Duplexer</a:t>
            </a:r>
            <a:endParaRPr lang="en-US" sz="1600" dirty="0"/>
          </a:p>
        </p:txBody>
      </p:sp>
      <p:sp>
        <p:nvSpPr>
          <p:cNvPr id="13" name="Line Callout 1 12"/>
          <p:cNvSpPr/>
          <p:nvPr/>
        </p:nvSpPr>
        <p:spPr>
          <a:xfrm>
            <a:off x="1981200" y="5367385"/>
            <a:ext cx="1593780" cy="726489"/>
          </a:xfrm>
          <a:prstGeom prst="borderCallout1">
            <a:avLst>
              <a:gd name="adj1" fmla="val 53423"/>
              <a:gd name="adj2" fmla="val 100097"/>
              <a:gd name="adj3" fmla="val -54570"/>
              <a:gd name="adj4" fmla="val 198932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 w="lg" len="lg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12V Power Supply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80096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</TotalTime>
  <Words>198</Words>
  <Application>Microsoft Office PowerPoint</Application>
  <PresentationFormat>Widescreen</PresentationFormat>
  <Paragraphs>51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DG1TRF – FA-DV Adapter Kit</vt:lpstr>
      <vt:lpstr>DG1TRF DVRPTR V1</vt:lpstr>
      <vt:lpstr>DG1TRF DVRPTR DV2</vt:lpstr>
      <vt:lpstr>KD0SS – Star*Brick</vt:lpstr>
      <vt:lpstr>KD0DSS – Star*Brick</vt:lpstr>
      <vt:lpstr>K0RV Repeater</vt:lpstr>
      <vt:lpstr>K0RV Repeater</vt:lpstr>
      <vt:lpstr>K8RRG Dstar Repeater</vt:lpstr>
      <vt:lpstr>KG7PJV B Homebrew D-STAR Repeater</vt:lpstr>
      <vt:lpstr>PowerPoint Presentation</vt:lpstr>
      <vt:lpstr>PowerPoint Presentation</vt:lpstr>
    </vt:vector>
  </TitlesOfParts>
  <Company>Dell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DG1TRF – FA-DV Adapter Kit</dc:title>
  <dc:creator>Woodrick, Ed</dc:creator>
  <cp:lastModifiedBy>Woodrick, Ed</cp:lastModifiedBy>
  <cp:revision>4</cp:revision>
  <dcterms:created xsi:type="dcterms:W3CDTF">2015-05-15T21:09:29Z</dcterms:created>
  <dcterms:modified xsi:type="dcterms:W3CDTF">2015-05-15T22:20:26Z</dcterms:modified>
</cp:coreProperties>
</file>